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9" r:id="rId2"/>
    <p:sldId id="256" r:id="rId3"/>
    <p:sldId id="257" r:id="rId4"/>
  </p:sldIdLst>
  <p:sldSz cx="12192000" cy="6858000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RY/vG/SbTG9j6Obpu0Ml9c5y6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2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6038" y="0"/>
            <a:ext cx="2951162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8900" y="744538"/>
            <a:ext cx="6629400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8050" y="4721225"/>
            <a:ext cx="4991100" cy="4473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sldNum" idx="12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/>
              <a:t>2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08050" y="4721225"/>
            <a:ext cx="4991100" cy="4473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sldNum" idx="12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08050" y="4721225"/>
            <a:ext cx="4991100" cy="4473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45775" rIns="91550" bIns="457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6E8FC3-45C0-83AE-489A-839F1807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0F7FAE-86BE-48EE-19F7-0268E21144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kumimoji="1" lang="en-US" altLang="ja-JP" b="1" dirty="0"/>
              <a:t>COI</a:t>
            </a:r>
            <a:r>
              <a:rPr kumimoji="1" lang="ja-JP" altLang="en-US" b="1" dirty="0"/>
              <a:t>の有無に応じて、</a:t>
            </a:r>
            <a:endParaRPr kumimoji="1" lang="en-US" altLang="ja-JP" b="1" dirty="0"/>
          </a:p>
          <a:p>
            <a:pPr marL="114300" indent="0">
              <a:buNone/>
            </a:pPr>
            <a:r>
              <a:rPr kumimoji="1" lang="ja-JP" altLang="en-US" b="1" dirty="0"/>
              <a:t>スライド</a:t>
            </a:r>
            <a:r>
              <a:rPr kumimoji="1" lang="en-US" altLang="ja-JP" b="1" dirty="0"/>
              <a:t>2</a:t>
            </a:r>
            <a:r>
              <a:rPr kumimoji="1" lang="ja-JP" altLang="en-US" b="1" dirty="0"/>
              <a:t>、スライド</a:t>
            </a:r>
            <a:r>
              <a:rPr kumimoji="1" lang="en-US" altLang="ja-JP" b="1" dirty="0"/>
              <a:t>3</a:t>
            </a:r>
            <a:r>
              <a:rPr kumimoji="1" lang="ja-JP" altLang="en-US" b="1" dirty="0"/>
              <a:t>のいずれかを入れてください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11465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body" idx="1"/>
          </p:nvPr>
        </p:nvSpPr>
        <p:spPr>
          <a:xfrm>
            <a:off x="0" y="3637288"/>
            <a:ext cx="121920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endParaRPr sz="4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ctr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eiryo"/>
              <a:buNone/>
            </a:pPr>
            <a:r>
              <a:rPr lang="ja-JP" sz="4000" b="1">
                <a:latin typeface="Meiryo"/>
                <a:ea typeface="Meiryo"/>
                <a:cs typeface="Meiryo"/>
                <a:sym typeface="Meiryo"/>
              </a:rPr>
              <a:t>演題発表に関連し、開示すべきCOI関係にある　</a:t>
            </a:r>
            <a:endParaRPr sz="4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ctr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eiryo"/>
              <a:buNone/>
            </a:pPr>
            <a:r>
              <a:rPr lang="ja-JP" sz="4000" b="1">
                <a:latin typeface="Meiryo"/>
                <a:ea typeface="Meiryo"/>
                <a:cs typeface="Meiryo"/>
                <a:sym typeface="Meiryo"/>
              </a:rPr>
              <a:t>企業などはありません。</a:t>
            </a:r>
            <a:endParaRPr sz="4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ctr" rtl="0">
              <a:lnSpc>
                <a:spcPct val="80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endParaRPr sz="700" b="1" i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b="1"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0" y="495897"/>
            <a:ext cx="121920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8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第35回 京都府理学療法学術大会</a:t>
            </a:r>
            <a:br>
              <a:rPr lang="ja-JP" sz="6600" b="1">
                <a:latin typeface="Meiryo"/>
                <a:ea typeface="Meiryo"/>
                <a:cs typeface="Meiryo"/>
                <a:sym typeface="Meiryo"/>
              </a:rPr>
            </a:br>
            <a:r>
              <a:rPr lang="ja-JP" sz="48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COI 開示</a:t>
            </a:r>
            <a:br>
              <a:rPr lang="ja-JP" sz="5400" b="1">
                <a:latin typeface="Meiryo"/>
                <a:ea typeface="Meiryo"/>
                <a:cs typeface="Meiryo"/>
                <a:sym typeface="Meiryo"/>
              </a:rPr>
            </a:br>
            <a:r>
              <a:rPr lang="ja-JP" sz="18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　</a:t>
            </a:r>
            <a:br>
              <a:rPr lang="ja-JP" sz="2800" b="1" i="1">
                <a:latin typeface="Meiryo"/>
                <a:ea typeface="Meiryo"/>
                <a:cs typeface="Meiryo"/>
                <a:sym typeface="Meiryo"/>
              </a:rPr>
            </a:br>
            <a:r>
              <a:rPr lang="ja-JP" sz="28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筆頭発表者名：　○○　○○</a:t>
            </a:r>
            <a:endParaRPr sz="2800" b="1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body" idx="1"/>
          </p:nvPr>
        </p:nvSpPr>
        <p:spPr>
          <a:xfrm>
            <a:off x="1465634" y="3155527"/>
            <a:ext cx="9215336" cy="3410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iryo"/>
              <a:buNone/>
            </a:pPr>
            <a:r>
              <a:rPr lang="en-US" sz="2400" b="1">
                <a:latin typeface="Meiryo"/>
                <a:ea typeface="Meiryo"/>
                <a:cs typeface="Meiryo"/>
                <a:sym typeface="Meiryo"/>
              </a:rPr>
              <a:t>演題発表に関連し、開示すべきCOI関係にある企業などとして、</a:t>
            </a:r>
            <a:endParaRPr sz="24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iryo"/>
              <a:buNone/>
            </a:pPr>
            <a:r>
              <a:rPr lang="en-US" sz="2800" b="1">
                <a:latin typeface="Meiryo"/>
                <a:ea typeface="Meiryo"/>
                <a:cs typeface="Meiryo"/>
                <a:sym typeface="Meiryo"/>
              </a:rPr>
              <a:t>	</a:t>
            </a:r>
            <a:r>
              <a:rPr lang="en-US" sz="2000" b="1">
                <a:latin typeface="Meiryo"/>
                <a:ea typeface="Meiryo"/>
                <a:cs typeface="Meiryo"/>
                <a:sym typeface="Meiryo"/>
              </a:rPr>
              <a:t>①顧問：			なし</a:t>
            </a:r>
            <a:endParaRPr sz="2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None/>
            </a:pPr>
            <a:r>
              <a:rPr lang="en-US" sz="2000" b="1">
                <a:latin typeface="Meiryo"/>
                <a:ea typeface="Meiryo"/>
                <a:cs typeface="Meiryo"/>
                <a:sym typeface="Meiryo"/>
              </a:rPr>
              <a:t>	②株保有・利益：		なし</a:t>
            </a:r>
            <a:endParaRPr sz="2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None/>
            </a:pPr>
            <a:r>
              <a:rPr lang="en-US" sz="2000" b="1">
                <a:latin typeface="Meiryo"/>
                <a:ea typeface="Meiryo"/>
                <a:cs typeface="Meiryo"/>
                <a:sym typeface="Meiryo"/>
              </a:rPr>
              <a:t>	③特許使用料：		なし</a:t>
            </a:r>
            <a:endParaRPr sz="2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None/>
            </a:pPr>
            <a:r>
              <a:rPr lang="en-US" sz="2000" b="1">
                <a:latin typeface="Meiryo"/>
                <a:ea typeface="Meiryo"/>
                <a:cs typeface="Meiryo"/>
                <a:sym typeface="Meiryo"/>
              </a:rPr>
              <a:t>	④講演料：			なし</a:t>
            </a:r>
            <a:endParaRPr sz="2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None/>
            </a:pPr>
            <a:r>
              <a:rPr lang="en-US" sz="2000" b="1">
                <a:latin typeface="Meiryo"/>
                <a:ea typeface="Meiryo"/>
                <a:cs typeface="Meiryo"/>
                <a:sym typeface="Meiryo"/>
              </a:rPr>
              <a:t>	⑤原稿料：			なし</a:t>
            </a:r>
            <a:endParaRPr sz="2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None/>
            </a:pPr>
            <a:r>
              <a:rPr lang="en-US" sz="2000" b="1">
                <a:latin typeface="Meiryo"/>
                <a:ea typeface="Meiryo"/>
                <a:cs typeface="Meiryo"/>
                <a:sym typeface="Meiryo"/>
              </a:rPr>
              <a:t>	⑥受託研究・共同研究費：	○○製薬</a:t>
            </a:r>
            <a:endParaRPr sz="2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None/>
            </a:pPr>
            <a:r>
              <a:rPr lang="en-US" sz="2000" b="1">
                <a:latin typeface="Meiryo"/>
                <a:ea typeface="Meiryo"/>
                <a:cs typeface="Meiryo"/>
                <a:sym typeface="Meiryo"/>
              </a:rPr>
              <a:t>	⑦奨学寄付金：		○○製薬</a:t>
            </a:r>
            <a:endParaRPr sz="2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None/>
            </a:pPr>
            <a:r>
              <a:rPr lang="en-US" sz="2000" b="1">
                <a:latin typeface="Meiryo"/>
                <a:ea typeface="Meiryo"/>
                <a:cs typeface="Meiryo"/>
                <a:sym typeface="Meiryo"/>
              </a:rPr>
              <a:t>	⑧寄付講座所属：		あり（○○製薬）</a:t>
            </a:r>
            <a:endParaRPr sz="2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None/>
            </a:pPr>
            <a:r>
              <a:rPr lang="en-US" sz="2000" b="1">
                <a:latin typeface="Meiryo"/>
                <a:ea typeface="Meiryo"/>
                <a:cs typeface="Meiryo"/>
                <a:sym typeface="Meiryo"/>
              </a:rPr>
              <a:t>	⑨贈答品などの報酬：	なし</a:t>
            </a:r>
            <a:endParaRPr sz="2000" b="1">
              <a:latin typeface="Meiryo"/>
              <a:ea typeface="Meiryo"/>
              <a:cs typeface="Meiryo"/>
              <a:sym typeface="Meiryo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sz="2000" b="1"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0" y="495897"/>
            <a:ext cx="121920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第35回京都府理学療法学術大会</a:t>
            </a:r>
            <a:br>
              <a:rPr lang="en-US" sz="6600" b="1">
                <a:latin typeface="Meiryo"/>
                <a:ea typeface="Meiryo"/>
                <a:cs typeface="Meiryo"/>
                <a:sym typeface="Meiryo"/>
              </a:rPr>
            </a:br>
            <a:r>
              <a:rPr lang="en-US" sz="48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COI 開示</a:t>
            </a:r>
            <a:br>
              <a:rPr lang="en-US" sz="5400" b="1">
                <a:latin typeface="Meiryo"/>
                <a:ea typeface="Meiryo"/>
                <a:cs typeface="Meiryo"/>
                <a:sym typeface="Meiryo"/>
              </a:rPr>
            </a:br>
            <a:r>
              <a:rPr lang="en-US" sz="18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　</a:t>
            </a:r>
            <a:br>
              <a:rPr lang="en-US" sz="2800" b="1" i="1">
                <a:latin typeface="Meiryo"/>
                <a:ea typeface="Meiryo"/>
                <a:cs typeface="Meiryo"/>
                <a:sym typeface="Meiryo"/>
              </a:rPr>
            </a:br>
            <a:r>
              <a:rPr lang="en-US" sz="28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筆頭発表者名：　○○　○○</a:t>
            </a:r>
            <a:endParaRPr sz="2800" b="1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ワイド画面</PresentationFormat>
  <Paragraphs>19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</vt:lpstr>
      <vt:lpstr>Arial</vt:lpstr>
      <vt:lpstr>Times New Roman</vt:lpstr>
      <vt:lpstr>Default Design</vt:lpstr>
      <vt:lpstr>PowerPoint プレゼンテーション</vt:lpstr>
      <vt:lpstr>第35回 京都府理学療法学術大会 COI 開示 　 筆頭発表者名：　○○　○○</vt:lpstr>
      <vt:lpstr>第35回京都府理学療法学術大会 COI 開示 　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Travis Alexander Yano</dc:creator>
  <cp:lastModifiedBy>Y S</cp:lastModifiedBy>
  <cp:revision>1</cp:revision>
  <dcterms:created xsi:type="dcterms:W3CDTF">2000-09-04T17:39:07Z</dcterms:created>
  <dcterms:modified xsi:type="dcterms:W3CDTF">2025-07-04T07:22:15Z</dcterms:modified>
</cp:coreProperties>
</file>